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5885-5592-49E4-802B-DEB359DF290A}" type="datetimeFigureOut">
              <a:rPr lang="fr-FR" smtClean="0"/>
              <a:t>26/01/2016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F0B5-81F7-48F8-AA03-2C4862889DD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5885-5592-49E4-802B-DEB359DF290A}" type="datetimeFigureOut">
              <a:rPr lang="fr-FR" smtClean="0"/>
              <a:t>26/01/2016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F0B5-81F7-48F8-AA03-2C4862889DD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5885-5592-49E4-802B-DEB359DF290A}" type="datetimeFigureOut">
              <a:rPr lang="fr-FR" smtClean="0"/>
              <a:t>26/01/2016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F0B5-81F7-48F8-AA03-2C4862889DD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5885-5592-49E4-802B-DEB359DF290A}" type="datetimeFigureOut">
              <a:rPr lang="fr-FR" smtClean="0"/>
              <a:t>26/01/2016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F0B5-81F7-48F8-AA03-2C4862889DD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5885-5592-49E4-802B-DEB359DF290A}" type="datetimeFigureOut">
              <a:rPr lang="fr-FR" smtClean="0"/>
              <a:t>26/01/2016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AD0F0B5-81F7-48F8-AA03-2C4862889DD1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5885-5592-49E4-802B-DEB359DF290A}" type="datetimeFigureOut">
              <a:rPr lang="fr-FR" smtClean="0"/>
              <a:t>26/01/2016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F0B5-81F7-48F8-AA03-2C4862889DD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5885-5592-49E4-802B-DEB359DF290A}" type="datetimeFigureOut">
              <a:rPr lang="fr-FR" smtClean="0"/>
              <a:t>26/01/2016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F0B5-81F7-48F8-AA03-2C4862889DD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5885-5592-49E4-802B-DEB359DF290A}" type="datetimeFigureOut">
              <a:rPr lang="fr-FR" smtClean="0"/>
              <a:t>26/01/2016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F0B5-81F7-48F8-AA03-2C4862889DD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5885-5592-49E4-802B-DEB359DF290A}" type="datetimeFigureOut">
              <a:rPr lang="fr-FR" smtClean="0"/>
              <a:t>26/01/2016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F0B5-81F7-48F8-AA03-2C4862889DD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5885-5592-49E4-802B-DEB359DF290A}" type="datetimeFigureOut">
              <a:rPr lang="fr-FR" smtClean="0"/>
              <a:t>26/01/2016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F0B5-81F7-48F8-AA03-2C4862889DD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5885-5592-49E4-802B-DEB359DF290A}" type="datetimeFigureOut">
              <a:rPr lang="fr-FR" smtClean="0"/>
              <a:t>26/01/2016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F0B5-81F7-48F8-AA03-2C4862889DD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B95885-5592-49E4-802B-DEB359DF290A}" type="datetimeFigureOut">
              <a:rPr lang="fr-FR" smtClean="0"/>
              <a:t>26/01/2016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D0F0B5-81F7-48F8-AA03-2C4862889DD1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12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4" y="-387424"/>
            <a:ext cx="9144000" cy="609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467544" y="6093296"/>
            <a:ext cx="8065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</a:rPr>
              <a:t>Dimanche 24 janvier 2016 – Messe des familles au Poiré </a:t>
            </a:r>
            <a:endParaRPr lang="fr-FR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85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129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"/>
            <a:ext cx="9252520" cy="68574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4786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129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" y="0"/>
            <a:ext cx="90995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6491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12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439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13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823" y="1"/>
            <a:ext cx="9712823" cy="6478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642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13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8128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13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" y="0"/>
            <a:ext cx="9090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9323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13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847" y="0"/>
            <a:ext cx="9488847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961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13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25"/>
            <a:ext cx="9144000" cy="6786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3899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13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872" y="0"/>
            <a:ext cx="980687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088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13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477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12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468224" cy="66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551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13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763"/>
            <a:ext cx="9144000" cy="6340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0761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13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2882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13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712823" cy="6478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9814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13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7116" y="0"/>
            <a:ext cx="1028164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700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13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712823" cy="6478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6506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13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823" y="1"/>
            <a:ext cx="9712823" cy="6478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1754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138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823" y="0"/>
            <a:ext cx="10281643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6403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12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079" y="1"/>
            <a:ext cx="9495079" cy="6611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739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12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25"/>
            <a:ext cx="9144000" cy="6813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486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126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552091" cy="6577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3066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127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434465" cy="6651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393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12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88"/>
            <a:ext cx="9144000" cy="6777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6226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12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73" y="0"/>
            <a:ext cx="950254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4753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128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717" y="0"/>
            <a:ext cx="972718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96369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</TotalTime>
  <Words>10</Words>
  <Application>Microsoft Office PowerPoint</Application>
  <PresentationFormat>Affichage à l'écran (4:3)</PresentationFormat>
  <Paragraphs>1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Apex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1</cp:revision>
  <dcterms:created xsi:type="dcterms:W3CDTF">2016-01-26T18:40:03Z</dcterms:created>
  <dcterms:modified xsi:type="dcterms:W3CDTF">2016-01-26T18:46:19Z</dcterms:modified>
</cp:coreProperties>
</file>