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F75F3DE-8578-45CB-B1DB-EDC005227F94}" type="datetimeFigureOut">
              <a:rPr lang="fr-FR" smtClean="0"/>
              <a:t>25/12/2016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4B2D373-C0A9-42CA-9CD9-5596A30CAEB5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9"/>
            <a:ext cx="95535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51720" y="6028877"/>
            <a:ext cx="658385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- Maman,  tu crois qu’il y a des gens qui pensent à nous !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- Ma petite, je ne sais pas, mais toutes les deux, on est bien ensemble </a:t>
            </a:r>
            <a:r>
              <a:rPr lang="fr-FR" b="1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1" y="-243408"/>
            <a:ext cx="9164888" cy="77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6347656"/>
            <a:ext cx="66023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- S’il te plaît petite fille, donne-moi quelque chose à manger, j’ai si faim.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9872" y="5589240"/>
            <a:ext cx="541930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«</a:t>
            </a:r>
            <a:r>
              <a:rPr lang="fr-FR" b="1" dirty="0">
                <a:solidFill>
                  <a:srgbClr val="FF0000"/>
                </a:solidFill>
              </a:rPr>
              <a:t> N’ayez pas peur, petits ! Je ne vous ferai pas de mal.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Mais </a:t>
            </a:r>
            <a:r>
              <a:rPr lang="fr-FR" b="1" dirty="0">
                <a:solidFill>
                  <a:srgbClr val="FF0000"/>
                </a:solidFill>
              </a:rPr>
              <a:t>pourquoi pleurez-vous ?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- Nous… nous… nous sommes perdus,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5229200"/>
            <a:ext cx="5248553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«</a:t>
            </a:r>
            <a:r>
              <a:rPr lang="fr-FR" b="1" dirty="0">
                <a:solidFill>
                  <a:srgbClr val="FF0000"/>
                </a:solidFill>
              </a:rPr>
              <a:t> Mais que faites-vous là, par terre, à cette heure-ci ?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- Ah petite ! Il y a longtemps que je suis étendu ici…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J’étais </a:t>
            </a:r>
            <a:r>
              <a:rPr lang="fr-FR" b="1" dirty="0">
                <a:solidFill>
                  <a:srgbClr val="FF0000"/>
                </a:solidFill>
              </a:rPr>
              <a:t>venu chercher du bois </a:t>
            </a:r>
            <a:r>
              <a:rPr lang="fr-FR" b="1" dirty="0" smtClean="0">
                <a:solidFill>
                  <a:srgbClr val="FF0000"/>
                </a:solidFill>
              </a:rPr>
              <a:t>pour </a:t>
            </a:r>
            <a:r>
              <a:rPr lang="fr-FR" b="1" dirty="0">
                <a:solidFill>
                  <a:srgbClr val="FF0000"/>
                </a:solidFill>
              </a:rPr>
              <a:t>allumer le </a:t>
            </a:r>
            <a:r>
              <a:rPr lang="fr-FR" b="1" dirty="0" smtClean="0">
                <a:solidFill>
                  <a:srgbClr val="FF0000"/>
                </a:solidFill>
              </a:rPr>
              <a:t>feu.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Mais  je </a:t>
            </a:r>
            <a:r>
              <a:rPr lang="fr-FR" b="1" dirty="0">
                <a:solidFill>
                  <a:srgbClr val="FF0000"/>
                </a:solidFill>
              </a:rPr>
              <a:t>suis tombé et je n’arrive pas à me relever </a:t>
            </a:r>
            <a:r>
              <a:rPr lang="fr-FR" b="1" dirty="0" smtClean="0">
                <a:solidFill>
                  <a:srgbClr val="FF0000"/>
                </a:solidFill>
              </a:rPr>
              <a:t>…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- Attendez, je vais vous soigner ! </a:t>
            </a:r>
            <a:r>
              <a:rPr lang="fr-FR" b="1" dirty="0" smtClean="0">
                <a:solidFill>
                  <a:srgbClr val="FF0000"/>
                </a:solidFill>
              </a:rPr>
              <a:t>»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2160" y="4869160"/>
            <a:ext cx="302433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« </a:t>
            </a:r>
            <a:r>
              <a:rPr lang="fr-FR" b="1" dirty="0">
                <a:solidFill>
                  <a:srgbClr val="FF0000"/>
                </a:solidFill>
              </a:rPr>
              <a:t>Toi qui n’avais rien,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tu </a:t>
            </a:r>
            <a:r>
              <a:rPr lang="fr-FR" b="1" dirty="0">
                <a:solidFill>
                  <a:srgbClr val="FF0000"/>
                </a:solidFill>
              </a:rPr>
              <a:t>as tout partagé.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Toi qui te sentais abandonnée, tu as soulagé les autres…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Suis maintenant le chemin des étoiles et garde confiance ! </a:t>
            </a:r>
            <a:r>
              <a:rPr lang="fr-FR" b="1" dirty="0" smtClean="0">
                <a:solidFill>
                  <a:srgbClr val="FF0000"/>
                </a:solidFill>
              </a:rPr>
              <a:t>»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5157192"/>
            <a:ext cx="432048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"</a:t>
            </a:r>
            <a:r>
              <a:rPr lang="fr-FR" b="1" dirty="0">
                <a:solidFill>
                  <a:srgbClr val="FF0000"/>
                </a:solidFill>
              </a:rPr>
              <a:t>N’ayez pas peur ! C’est une bonne nouvelle que je viens vous annoncer,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une </a:t>
            </a:r>
            <a:r>
              <a:rPr lang="fr-FR" b="1" dirty="0">
                <a:solidFill>
                  <a:srgbClr val="FF0000"/>
                </a:solidFill>
              </a:rPr>
              <a:t>grande joie pour tout le peuple : aujourd’hui, un Sauveur est né pour vous, c’est lui le Messie que vous attendez.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2"/>
            <a:ext cx="97345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56539" y="6038690"/>
            <a:ext cx="468051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Allez le voir ! Vous le reconnaîtrez à ce signe :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nouveau-né est couché dans une mangeoire</a:t>
            </a:r>
            <a:r>
              <a:rPr lang="fr-FR" b="1" dirty="0" smtClean="0">
                <a:solidFill>
                  <a:srgbClr val="FF0000"/>
                </a:solidFill>
              </a:rPr>
              <a:t>".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</TotalTime>
  <Words>93</Words>
  <Application>Microsoft Office PowerPoint</Application>
  <PresentationFormat>Affichage à l'écran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Horizon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3</cp:revision>
  <dcterms:created xsi:type="dcterms:W3CDTF">2016-12-25T21:10:39Z</dcterms:created>
  <dcterms:modified xsi:type="dcterms:W3CDTF">2016-12-25T21:29:57Z</dcterms:modified>
</cp:coreProperties>
</file>